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lexandria"/>
      <p:regular r:id="rId15"/>
    </p:embeddedFont>
    <p:embeddedFont>
      <p:font typeface="Alexandria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5902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1B54D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MEDI Buzz</a:t>
            </a:r>
            <a:endParaRPr lang="en-US" sz="8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02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Problem Statement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0208" y="2328624"/>
            <a:ext cx="3649028" cy="249507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686" y="2328624"/>
            <a:ext cx="3649028" cy="2495074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165" y="2328624"/>
            <a:ext cx="3649028" cy="249507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5309830"/>
            <a:ext cx="130428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How might we simplify daily medication management for elderly patients and their caregivers</a:t>
            </a:r>
            <a:endParaRPr lang="en-US" sz="2650" dirty="0"/>
          </a:p>
        </p:txBody>
      </p:sp>
      <p:sp>
        <p:nvSpPr>
          <p:cNvPr id="7" name="Text 2"/>
          <p:cNvSpPr/>
          <p:nvPr/>
        </p:nvSpPr>
        <p:spPr>
          <a:xfrm>
            <a:off x="793790" y="65005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161342"/>
            <a:ext cx="4919305" cy="390679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0253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Target Audience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0743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Elderly patients (typically age 50+) who: 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369236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Take multiple medications daily may experience memory issues, low tech-literacy, or physical limitations (e.g., arthritis, impaired vision) 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86036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Live alone or with minimal caregiver support want to maintain independence while managing their health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8413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6773" y="708779"/>
            <a:ext cx="9116735" cy="60777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24688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endParaRPr lang="en-US" sz="3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Solution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system utilizes a buzzer for timely medication notifications. It integrates with middleware to load prescription data. Users get reminders on the buzzer, with mobile/email alerts as a backup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0113"/>
            <a:ext cx="266283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0023" y="948690"/>
            <a:ext cx="6332101" cy="63321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88898" y="900113"/>
            <a:ext cx="266283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666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156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Collaborate with middleware &amp; pharmacies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and test buzzer hardware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00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 a mobile application, to modify the buzzer as needed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3242905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54D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Thank You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5423654" y="4561284"/>
            <a:ext cx="378297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Shoot your questions…</a:t>
            </a:r>
            <a:endParaRPr lang="en-US" sz="2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2025-04-07T21:54:35Z</dcterms:created>
  <dcterms:modified xsi:type="dcterms:W3CDTF">2025-04-07T21:54:35Z</dcterms:modified>
</cp:coreProperties>
</file>